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1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408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3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17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2401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2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9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2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4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2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42EF-0CEC-AF44-BE9C-A87E78DD9F2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265F5E-2DBE-CC44-B22E-BC18979F1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http://www.commonsense.org/education/tlr-ui/modal-collection-video/249692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sense.org/education/videos/lesson-in-action-talking-safely-online" TargetMode="External"/><Relationship Id="rId2" Type="http://schemas.openxmlformats.org/officeDocument/2006/relationships/hyperlink" Target="https://www.commonsense.org/education/videos/the-power-of-word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ough.org/" TargetMode="External"/><Relationship Id="rId2" Type="http://schemas.openxmlformats.org/officeDocument/2006/relationships/hyperlink" Target="https://www.youtube.com/watch?v=0iwWxGNAMr0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254001"/>
            <a:ext cx="7772400" cy="34544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PARENTS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School 174 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Sidney Mount</a:t>
            </a:r>
            <a:br>
              <a:rPr lang="en-US" dirty="0"/>
            </a:br>
            <a:br>
              <a:rPr lang="en-US" sz="31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1831976"/>
            <a:ext cx="5050252" cy="2727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87500" y="5092700"/>
            <a:ext cx="6172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FF0000"/>
                </a:solidFill>
              </a:rPr>
              <a:t>January 15, 2019</a:t>
            </a:r>
            <a:br>
              <a:rPr lang="en-US" dirty="0"/>
            </a:br>
            <a:r>
              <a:rPr lang="en-US" sz="2000" dirty="0"/>
              <a:t>Mr. Pizza</a:t>
            </a:r>
            <a:r>
              <a:rPr lang="en-US" sz="1050" dirty="0"/>
              <a:t> </a:t>
            </a:r>
            <a:r>
              <a:rPr lang="en-US" dirty="0"/>
              <a:t>(Lpizza2@schools.nyc.gov)</a:t>
            </a:r>
            <a:br>
              <a:rPr lang="en-US" dirty="0"/>
            </a:br>
            <a:r>
              <a:rPr lang="en-US" dirty="0"/>
              <a:t>Ms. Gruber (Agruber@schools.nyc.gov)</a:t>
            </a:r>
          </a:p>
        </p:txBody>
      </p:sp>
    </p:spTree>
    <p:extLst>
      <p:ext uri="{BB962C8B-B14F-4D97-AF65-F5344CB8AC3E}">
        <p14:creationId xmlns:p14="http://schemas.microsoft.com/office/powerpoint/2010/main" val="219427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29" y="1098176"/>
            <a:ext cx="8364071" cy="4928881"/>
          </a:xfrm>
        </p:spPr>
        <p:txBody>
          <a:bodyPr>
            <a:noAutofit/>
          </a:bodyPr>
          <a:lstStyle/>
          <a:p>
            <a:pPr algn="l"/>
            <a:br>
              <a:rPr lang="en-US" sz="1600" b="1" dirty="0"/>
            </a:br>
            <a:br>
              <a:rPr lang="en-US" sz="1600" b="1" dirty="0"/>
            </a:br>
            <a:r>
              <a:rPr lang="en-US" sz="2400" u="sng" dirty="0">
                <a:solidFill>
                  <a:srgbClr val="FF0000"/>
                </a:solidFill>
              </a:rPr>
              <a:t>Grades K-2</a:t>
            </a:r>
            <a:br>
              <a:rPr lang="en-US" sz="2400" u="sng" dirty="0">
                <a:solidFill>
                  <a:srgbClr val="FF0000"/>
                </a:solidFill>
                <a:cs typeface="Calibri"/>
              </a:rPr>
            </a:br>
            <a:r>
              <a:rPr lang="en-US" sz="2400" dirty="0">
                <a:solidFill>
                  <a:srgbClr val="FF0000"/>
                </a:solidFill>
              </a:rPr>
              <a:t>Video:        </a:t>
            </a:r>
            <a:r>
              <a:rPr lang="en-US" sz="2400" dirty="0">
                <a:ea typeface="+mj-lt"/>
                <a:cs typeface="+mj-lt"/>
                <a:hlinkClick r:id="rId2"/>
              </a:rPr>
              <a:t>Going Places Safely</a:t>
            </a:r>
            <a:br>
              <a:rPr lang="en-US" sz="2400" dirty="0">
                <a:ea typeface="+mj-lt"/>
                <a:cs typeface="+mj-lt"/>
              </a:rPr>
            </a:br>
            <a:br>
              <a:rPr lang="en-US" sz="2400" dirty="0">
                <a:ea typeface="+mj-lt"/>
                <a:cs typeface="+mj-lt"/>
                <a:hlinkClick r:id="rId3" invalidUrl="http://"/>
              </a:rPr>
            </a:br>
            <a:br>
              <a:rPr lang="en-US" sz="2400" dirty="0">
                <a:ea typeface="+mj-lt"/>
                <a:cs typeface="+mj-lt"/>
              </a:rPr>
            </a:br>
            <a:br>
              <a:rPr lang="en-US" sz="2400" dirty="0">
                <a:ea typeface="+mj-lt"/>
                <a:cs typeface="+mj-lt"/>
              </a:rPr>
            </a:br>
            <a:br>
              <a:rPr lang="en-US" sz="2400" dirty="0">
                <a:solidFill>
                  <a:schemeClr val="accent2"/>
                </a:solidFill>
                <a:ea typeface="+mj-lt"/>
                <a:cs typeface="+mj-lt"/>
              </a:rPr>
            </a:br>
            <a:r>
              <a:rPr lang="en-US" sz="2400" dirty="0">
                <a:solidFill>
                  <a:schemeClr val="accent2"/>
                </a:solidFill>
              </a:rPr>
              <a:t>K-2 SAFETY RULES</a:t>
            </a:r>
            <a:br>
              <a:rPr lang="en-US" sz="2400" dirty="0"/>
            </a:br>
            <a:br>
              <a:rPr lang="en-US" sz="2400" dirty="0">
                <a:cs typeface="Calibri"/>
              </a:rPr>
            </a:br>
            <a:r>
              <a:rPr lang="en-US" sz="2400" dirty="0"/>
              <a:t>1: Always ask your Parent or Teacher first.</a:t>
            </a:r>
            <a:br>
              <a:rPr lang="en-US" sz="2400" dirty="0">
                <a:cs typeface="Calibri"/>
              </a:rPr>
            </a:br>
            <a:r>
              <a:rPr lang="en-US" sz="2400" dirty="0"/>
              <a:t>2: Only talk to people you know.</a:t>
            </a:r>
            <a:br>
              <a:rPr lang="en-US" sz="2400" dirty="0">
                <a:cs typeface="Calibri"/>
              </a:rPr>
            </a:br>
            <a:r>
              <a:rPr lang="en-US" sz="2400" dirty="0"/>
              <a:t>3: Stick to places that are just right for you.</a:t>
            </a:r>
            <a:br>
              <a:rPr lang="en-US" sz="2400" dirty="0"/>
            </a:br>
            <a:br>
              <a:rPr lang="en-US" sz="2400" dirty="0">
                <a:cs typeface="Calibri"/>
              </a:rPr>
            </a:br>
            <a:r>
              <a:rPr lang="en-US" sz="2400" dirty="0"/>
              <a:t>Discussion: People have feelings even if you are talking with them and cannot see their face.</a:t>
            </a: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br>
              <a:rPr lang="en-US" sz="2400" dirty="0">
                <a:cs typeface="Calibri"/>
              </a:rPr>
            </a:br>
            <a:endParaRPr lang="en-US" sz="11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0" y="1320799"/>
            <a:ext cx="3594100" cy="2021681"/>
          </a:xfrm>
        </p:spPr>
      </p:pic>
      <p:sp>
        <p:nvSpPr>
          <p:cNvPr id="3" name="TextBox 2"/>
          <p:cNvSpPr txBox="1"/>
          <p:nvPr/>
        </p:nvSpPr>
        <p:spPr>
          <a:xfrm>
            <a:off x="457200" y="256179"/>
            <a:ext cx="7794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Overview of “Common Sense” Lessons</a:t>
            </a:r>
          </a:p>
        </p:txBody>
      </p:sp>
    </p:spTree>
    <p:extLst>
      <p:ext uri="{BB962C8B-B14F-4D97-AF65-F5344CB8AC3E}">
        <p14:creationId xmlns:p14="http://schemas.microsoft.com/office/powerpoint/2010/main" val="14058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23983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Overview of “Common Sense” Lessons </a:t>
            </a:r>
            <a:r>
              <a:rPr lang="en-US" sz="3200" b="1" dirty="0" err="1"/>
              <a:t>CommonSense.org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/>
              <a:t>Grades 3-5</a:t>
            </a:r>
            <a:br>
              <a:rPr lang="en-US" sz="2800" u="sng" dirty="0"/>
            </a:br>
            <a:r>
              <a:rPr lang="en-US" sz="2800" dirty="0"/>
              <a:t>Video: </a:t>
            </a:r>
            <a:r>
              <a:rPr lang="en-US" sz="2800" dirty="0">
                <a:solidFill>
                  <a:srgbClr val="FFC000"/>
                </a:solidFill>
                <a:hlinkClick r:id="rId2"/>
              </a:rPr>
              <a:t>The Power of Words</a:t>
            </a:r>
            <a:endParaRPr lang="en-US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The proper thing to do if someone uses aggressive language on the Internet - tell a trusted adult.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Video: </a:t>
            </a:r>
            <a:r>
              <a:rPr lang="en-US" sz="2800" dirty="0">
                <a:hlinkClick r:id="rId3"/>
              </a:rPr>
              <a:t>Talking Safely Online</a:t>
            </a:r>
            <a:br>
              <a:rPr lang="en-US" sz="2800" dirty="0"/>
            </a:br>
            <a:r>
              <a:rPr lang="en-US" sz="2800" i="1" dirty="0"/>
              <a:t>Who is safe to talk to online?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600200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44862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1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What’s Out There?</a:t>
            </a:r>
          </a:p>
        </p:txBody>
      </p:sp>
      <p:pic>
        <p:nvPicPr>
          <p:cNvPr id="4" name="Content Placeholder 3" descr="social media imag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>
          <a:xfrm>
            <a:off x="735106" y="1267972"/>
            <a:ext cx="5997388" cy="3298332"/>
          </a:xfrm>
        </p:spPr>
      </p:pic>
      <p:pic>
        <p:nvPicPr>
          <p:cNvPr id="5" name="Content Placeholder 3" descr="internet pi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" b="896"/>
          <a:stretch>
            <a:fillRect/>
          </a:stretch>
        </p:blipFill>
        <p:spPr>
          <a:xfrm>
            <a:off x="4303059" y="4109721"/>
            <a:ext cx="4383741" cy="241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2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Cyberbullying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Cyberbullying 101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Enough.org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62" y="3863181"/>
            <a:ext cx="47910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8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1" y="719137"/>
            <a:ext cx="6734628" cy="1536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0801" y="3251200"/>
            <a:ext cx="6734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4000" dirty="0"/>
              <a:t>New York City Department of Education recommendation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4000" dirty="0"/>
              <a:t>Parents best resource for all internet/media safety </a:t>
            </a:r>
          </a:p>
        </p:txBody>
      </p:sp>
    </p:spTree>
    <p:extLst>
      <p:ext uri="{BB962C8B-B14F-4D97-AF65-F5344CB8AC3E}">
        <p14:creationId xmlns:p14="http://schemas.microsoft.com/office/powerpoint/2010/main" val="42768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there are any questions, please email LPizza2@schools.nyc.gov</a:t>
            </a:r>
          </a:p>
        </p:txBody>
      </p:sp>
      <p:pic>
        <p:nvPicPr>
          <p:cNvPr id="4" name="Content Placeholder 3" descr="internet pic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" b="896"/>
          <a:stretch>
            <a:fillRect/>
          </a:stretch>
        </p:blipFill>
        <p:spPr>
          <a:xfrm>
            <a:off x="647699" y="2108201"/>
            <a:ext cx="6451601" cy="3548132"/>
          </a:xfrm>
        </p:spPr>
      </p:pic>
    </p:spTree>
    <p:extLst>
      <p:ext uri="{BB962C8B-B14F-4D97-AF65-F5344CB8AC3E}">
        <p14:creationId xmlns:p14="http://schemas.microsoft.com/office/powerpoint/2010/main" val="26340816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67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WELCOME PARENTS Public School 174  William Sidney Mount      </vt:lpstr>
      <vt:lpstr>  Grades K-2 Video:        Going Places Safely     K-2 SAFETY RULES  1: Always ask your Parent or Teacher first. 2: Only talk to people you know. 3: Stick to places that are just right for you.  Discussion: People have feelings even if you are talking with them and cannot see their face.       </vt:lpstr>
      <vt:lpstr>Overview of “Common Sense” Lessons CommonSense.org</vt:lpstr>
      <vt:lpstr>What’s Out There?</vt:lpstr>
      <vt:lpstr>Cyberbullying 101</vt:lpstr>
      <vt:lpstr>PowerPoint Presentation</vt:lpstr>
      <vt:lpstr>If there are any questions, please email LPizza2@schools.nyc.gov</vt:lpstr>
    </vt:vector>
  </TitlesOfParts>
  <Company>NYC Department of Education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 P.S. 174Q. January 15, 2019  Internet Safety &amp; CyberBullying Mr. Pizza (Lpizza2@schools.nyc.gov) Ms. Gruber (Agruber@schools.nyc.gov)</dc:title>
  <dc:creator>User</dc:creator>
  <cp:lastModifiedBy>Marisol Catucci</cp:lastModifiedBy>
  <cp:revision>19</cp:revision>
  <cp:lastPrinted>2019-01-15T22:38:18Z</cp:lastPrinted>
  <dcterms:created xsi:type="dcterms:W3CDTF">2019-01-14T16:24:40Z</dcterms:created>
  <dcterms:modified xsi:type="dcterms:W3CDTF">2019-01-15T22:38:33Z</dcterms:modified>
</cp:coreProperties>
</file>